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90" r:id="rId4"/>
    <p:sldId id="289" r:id="rId5"/>
    <p:sldId id="292" r:id="rId6"/>
    <p:sldId id="297" r:id="rId7"/>
    <p:sldId id="298" r:id="rId8"/>
    <p:sldId id="296" r:id="rId9"/>
    <p:sldId id="299" r:id="rId10"/>
    <p:sldId id="259" r:id="rId11"/>
    <p:sldId id="293" r:id="rId12"/>
    <p:sldId id="262" r:id="rId13"/>
    <p:sldId id="271" r:id="rId14"/>
    <p:sldId id="27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2D2B39-1F46-46EE-B237-4570BCC3AD47}">
  <a:tblStyle styleId="{942D2B39-1F46-46EE-B237-4570BCC3AD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57"/>
    <p:restoredTop sz="94674"/>
  </p:normalViewPr>
  <p:slideViewPr>
    <p:cSldViewPr snapToGrid="0" snapToObjects="1">
      <p:cViewPr varScale="1">
        <p:scale>
          <a:sx n="181" d="100"/>
          <a:sy n="18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35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5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5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7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gif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080961" y="1919089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Introduction to Reinforcement Learning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02A5A-A27E-EA49-AF2A-DECC59B4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356" y="3787939"/>
            <a:ext cx="5099188" cy="1028580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an&#13;&#10;&#13;&#10;Description automatically generated">
            <a:extLst>
              <a:ext uri="{FF2B5EF4-FFF2-40B4-BE49-F238E27FC236}">
                <a16:creationId xmlns:a16="http://schemas.microsoft.com/office/drawing/2014/main" id="{B50C47F0-88EE-2E43-89D5-D1EA1C587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330338" y="1130174"/>
            <a:ext cx="3465024" cy="1670637"/>
          </a:xfrm>
          <a:prstGeom prst="rect">
            <a:avLst/>
          </a:prstGeom>
        </p:spPr>
      </p:pic>
      <p:sp>
        <p:nvSpPr>
          <p:cNvPr id="11" name="Up Arrow 10">
            <a:extLst>
              <a:ext uri="{FF2B5EF4-FFF2-40B4-BE49-F238E27FC236}">
                <a16:creationId xmlns:a16="http://schemas.microsoft.com/office/drawing/2014/main" id="{D122DF86-763A-9549-8105-9AFC047BBC01}"/>
              </a:ext>
            </a:extLst>
          </p:cNvPr>
          <p:cNvSpPr/>
          <p:nvPr/>
        </p:nvSpPr>
        <p:spPr>
          <a:xfrm rot="5400000">
            <a:off x="6747045" y="1313742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E69BBBA6-3023-484D-B0AF-3C6B292B4093}"/>
              </a:ext>
            </a:extLst>
          </p:cNvPr>
          <p:cNvSpPr/>
          <p:nvPr/>
        </p:nvSpPr>
        <p:spPr>
          <a:xfrm rot="5400000">
            <a:off x="10592481" y="-389247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68E4B031-98C4-2649-BA66-5A711C11254F}"/>
              </a:ext>
            </a:extLst>
          </p:cNvPr>
          <p:cNvSpPr/>
          <p:nvPr/>
        </p:nvSpPr>
        <p:spPr>
          <a:xfrm rot="16200000">
            <a:off x="6725943" y="2244504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-30044" y="1991519"/>
            <a:ext cx="322853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200" dirty="0"/>
            </a:br>
            <a:br>
              <a:rPr lang="en" sz="3200" dirty="0"/>
            </a:br>
            <a:br>
              <a:rPr lang="en" sz="3200" dirty="0"/>
            </a:br>
            <a:r>
              <a:rPr lang="en" sz="3200" dirty="0"/>
              <a:t>REINFORCEMENT</a:t>
            </a:r>
            <a:br>
              <a:rPr lang="en" sz="3200" dirty="0"/>
            </a:br>
            <a:r>
              <a:rPr lang="en" sz="3200" dirty="0"/>
              <a:t>LEARNING</a:t>
            </a:r>
            <a:endParaRPr sz="3200" dirty="0"/>
          </a:p>
        </p:txBody>
      </p:sp>
      <p:grpSp>
        <p:nvGrpSpPr>
          <p:cNvPr id="282" name="Google Shape;282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Google Shape;28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0" y="1582738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89,526,124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78" name="Google Shape;378;p28"/>
          <p:cNvSpPr txBox="1">
            <a:spLocks noGrp="1"/>
          </p:cNvSpPr>
          <p:nvPr>
            <p:ph type="subTitle" idx="4294967295"/>
          </p:nvPr>
        </p:nvSpPr>
        <p:spPr>
          <a:xfrm>
            <a:off x="0" y="2840038"/>
            <a:ext cx="77724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63304" y="1684728"/>
            <a:ext cx="48641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175846" y="2779370"/>
            <a:ext cx="48641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382050" y="140166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6" name="Google Shape;262;p16">
            <a:extLst>
              <a:ext uri="{FF2B5EF4-FFF2-40B4-BE49-F238E27FC236}">
                <a16:creationId xmlns:a16="http://schemas.microsoft.com/office/drawing/2014/main" id="{83EFA7F5-1030-1A4B-A493-A3358FE7B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977" y="997566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</a:t>
            </a:r>
            <a:endParaRPr sz="2400" dirty="0"/>
          </a:p>
          <a:p>
            <a:pPr marL="533400" lvl="0" indent="-457200"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en-US" sz="2400" dirty="0"/>
              <a:t>A brief History of AI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AI, ML, DL, RL and Big Data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 to RL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RL achievement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How does it work ?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Actor – Critic model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RL Challenge</a:t>
            </a: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382050" y="997566"/>
            <a:ext cx="51387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F4A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750336" y="19918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BRIEF HISTORY OF AI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53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2833FA-66BB-C449-8AE0-E17602166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58BE0-6F9C-194D-9589-AA807ABB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6" y="108486"/>
            <a:ext cx="8728364" cy="49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5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860" y="3797083"/>
            <a:ext cx="5099188" cy="1028580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235131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CD3C1-7AD0-0145-A123-DA4FA2AD7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473F0057-E2D8-EA45-BC65-61C70E9C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397497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ADFB1-B1DF-E249-B179-8BB63E6A818A}"/>
              </a:ext>
            </a:extLst>
          </p:cNvPr>
          <p:cNvSpPr txBox="1"/>
          <p:nvPr/>
        </p:nvSpPr>
        <p:spPr>
          <a:xfrm>
            <a:off x="7397496" y="109537"/>
            <a:ext cx="16305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ARTIFICIAL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INTELLIGENCE 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3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860" y="3797083"/>
            <a:ext cx="5099188" cy="1028580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232183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B0DAC-9E29-DE4C-8B31-A06C6E902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D0A7A-C804-3F45-8B3A-BFF6766F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77456" cy="5150206"/>
          </a:xfrm>
          <a:prstGeom prst="rect">
            <a:avLst/>
          </a:prstGeom>
        </p:spPr>
      </p:pic>
      <p:pic>
        <p:nvPicPr>
          <p:cNvPr id="7" name="Picture 6" descr="A close up of electronics&#13;&#10;&#13;&#10;Description automatically generated">
            <a:extLst>
              <a:ext uri="{FF2B5EF4-FFF2-40B4-BE49-F238E27FC236}">
                <a16:creationId xmlns:a16="http://schemas.microsoft.com/office/drawing/2014/main" id="{63A994D9-91E1-F947-8E8C-8C795E356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802" y="2373908"/>
            <a:ext cx="1122934" cy="1122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2A8B0-353F-4B4C-B8A2-8D82C7CC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64" y="3794023"/>
            <a:ext cx="1214816" cy="1062964"/>
          </a:xfrm>
          <a:prstGeom prst="rect">
            <a:avLst/>
          </a:prstGeom>
        </p:spPr>
      </p:pic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991F854-DAF3-9B49-BA41-F0DDAE022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539" y="124263"/>
            <a:ext cx="1779461" cy="95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D43DB-FA60-0C49-8BF0-C28440ACD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905" y="1030375"/>
            <a:ext cx="1541375" cy="15413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F94F4D-10B7-A94D-985D-4810C5572C2E}"/>
              </a:ext>
            </a:extLst>
          </p:cNvPr>
          <p:cNvSpPr/>
          <p:nvPr/>
        </p:nvSpPr>
        <p:spPr>
          <a:xfrm>
            <a:off x="70338" y="4909625"/>
            <a:ext cx="1477108" cy="233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5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860" y="3797083"/>
            <a:ext cx="5099188" cy="1028580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1350004559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</TotalTime>
  <Words>102</Words>
  <Application>Microsoft Macintosh PowerPoint</Application>
  <PresentationFormat>On-screen Show (16:9)</PresentationFormat>
  <Paragraphs>40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Barlow</vt:lpstr>
      <vt:lpstr>Barlow Light</vt:lpstr>
      <vt:lpstr>Calibri</vt:lpstr>
      <vt:lpstr>Miriam Libre</vt:lpstr>
      <vt:lpstr>Roderigo template</vt:lpstr>
      <vt:lpstr>  Introduction to Reinforcement Learning</vt:lpstr>
      <vt:lpstr>Agenda</vt:lpstr>
      <vt:lpstr>A BRIEF HISTORY OF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REINFORCEMENT LEARNING</vt:lpstr>
      <vt:lpstr>89,526,124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Introduction to Reinforcement Learning</dc:title>
  <cp:lastModifiedBy>Dhanush Dharmaretnam</cp:lastModifiedBy>
  <cp:revision>22</cp:revision>
  <dcterms:modified xsi:type="dcterms:W3CDTF">2018-11-22T03:34:39Z</dcterms:modified>
</cp:coreProperties>
</file>